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hyperlink" Target="G:\ATD\Signs_and_Markings\MISC_PROJECTS\Photos_TechRoom_TV" TargetMode="Externa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hyperlink" Target="G:\ATD\Signs_and_Markings\MISC_PROJECTS\Photos_TechRoom_TV" TargetMode="Externa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hyperlink" Target="G:\ATD\Signs_and_Markings\MISC_PROJECTS\Photos_TechRoom_TV" TargetMode="Externa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hyperlink" Target="G:\ATD\Signs_and_Markings\MISC_PROJECTS\Photos_TechRoom_TV" TargetMode="Externa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hyperlink" Target="G:\ATD\Signs_and_Markings\MISC_PROJECTS\Photos_TechRoom_TV" TargetMode="Externa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hyperlink" Target="G:\ATD\Signs_and_Markings\MISC_PROJECTS\Photos_TechRoom_TV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hyperlink" Target="G:\ATD\Signs_and_Markings\MISC_PROJECTS\Photos_TechRoom_TV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20190725_1231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G:\ATD\Signs_and_Markings\MISC_PROJECTS\Photos_TechRoom_TV\20190725_123110.jpg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Riverside Bus Lane EB 1_0325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G:\ATD\Signs_and_Markings\MISC_PROJECTS\Photos_TechRoom_TV\Riverside Bus Lane EB 1_032521.JPG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Riverside Bus Lane EB 2_0325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G:\ATD\Signs_and_Markings\MISC_PROJECTS\Photos_TechRoom_TV\Riverside Bus Lane EB 2_032521.JPG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lack Artists Matter_E 11th St_Waller to Lydia_Aerial View_0618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G:\ATD\Signs_and_Markings\MISC_PROJECTS\Photos_TechRoom_TV\Black Artists Matter_E 11th St_Waller to Lydia_Aerial View_061820.jpg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lack Austin Matters_Congress Ave_0616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G:\ATD\Signs_and_Markings\MISC_PROJECTS\Photos_TechRoom_TV\Black Austin Matters_Congress Ave_061620.jpg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lack Austin Matters_Congress Ave_Aerial View_0616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G:\ATD\Signs_and_Markings\MISC_PROJECTS\Photos_TechRoom_TV\Black Austin Matters_Congress Ave_Aerial View_061620.jpg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G_150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hlinkClick r:id="rId3"/>
              </a:rPr>
              <a:t>G:\ATD\Signs_and_Markings\MISC_PROJECTS\Photos_TechRoom_TV\IMG_1507.JPG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